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media1.mp4" ContentType="video/unknown"/>
  <Override PartName="/ppt/media/media2.mp4" ContentType="video/unknown"/>
  <Override PartName="/ppt/media/media3.mp4" ContentType="video/unknown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lvl1pPr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9B1A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572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9144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716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8288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860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7432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2004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6576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1148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franktian.github.io/Rubiks-Cube/" TargetMode="External"/><Relationship Id="rId3" Type="http://schemas.openxmlformats.org/officeDocument/2006/relationships/hyperlink" Target="https://play.google.com/store/apps/details?id=com.onecube" TargetMode="External"/><Relationship Id="rId4" Type="http://schemas.openxmlformats.org/officeDocument/2006/relationships/hyperlink" Target="mailto:yawen.tian@mail.utoronto.ca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3" Type="http://schemas.microsoft.com/office/2007/relationships/media" Target="../media/media1.mp4"/><Relationship Id="rId4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video" Target="../media/media2.mp4"/><Relationship Id="rId3" Type="http://schemas.microsoft.com/office/2007/relationships/media" Target="../media/media2.mp4"/><Relationship Id="rId4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video" Target="../media/media3.mp4"/><Relationship Id="rId3" Type="http://schemas.microsoft.com/office/2007/relationships/media" Target="../media/media3.mp4"/><Relationship Id="rId4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1270000" y="1651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OneCube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xfrm>
            <a:off x="1270000" y="3467100"/>
            <a:ext cx="10464800" cy="1130300"/>
          </a:xfrm>
          <a:prstGeom prst="rect">
            <a:avLst/>
          </a:prstGeom>
        </p:spPr>
        <p:txBody>
          <a:bodyPr/>
          <a:lstStyle/>
          <a:p>
            <a:pPr lvl="0" defTabSz="414781">
              <a:defRPr sz="1800">
                <a:solidFill>
                  <a:srgbClr val="000000"/>
                </a:solidFill>
              </a:defRPr>
            </a:pPr>
            <a:r>
              <a:rPr sz="2272">
                <a:solidFill>
                  <a:srgbClr val="FFFFFF"/>
                </a:solidFill>
              </a:rPr>
              <a:t>Yawen(Frank) Tian</a:t>
            </a:r>
            <a:endParaRPr sz="2272">
              <a:solidFill>
                <a:srgbClr val="FFFFFF"/>
              </a:solidFill>
            </a:endParaRPr>
          </a:p>
          <a:p>
            <a:pPr lvl="0" defTabSz="414781">
              <a:defRPr sz="1800">
                <a:solidFill>
                  <a:srgbClr val="000000"/>
                </a:solidFill>
              </a:defRPr>
            </a:pPr>
            <a:r>
              <a:rPr sz="2272">
                <a:solidFill>
                  <a:srgbClr val="FFFFFF"/>
                </a:solidFill>
              </a:rPr>
              <a:t>CSC490</a:t>
            </a:r>
            <a:endParaRPr sz="2272">
              <a:solidFill>
                <a:srgbClr val="FFFFFF"/>
              </a:solidFill>
            </a:endParaRPr>
          </a:p>
        </p:txBody>
      </p:sp>
      <p:pic>
        <p:nvPicPr>
          <p:cNvPr id="34" name="icon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65315" y="4266530"/>
            <a:ext cx="3874170" cy="38741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Mathematical Discussion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Permutation</a:t>
            </a:r>
          </a:p>
        </p:txBody>
      </p:sp>
      <p:pic>
        <p:nvPicPr>
          <p:cNvPr id="59" name="formul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1025" y="3683311"/>
            <a:ext cx="9260483" cy="21966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Reference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 u="sng">
                <a:solidFill>
                  <a:srgbClr val="FFFFFF"/>
                </a:solidFill>
                <a:hlinkClick r:id="rId2" invalidUrl="" action="" tgtFrame="" tooltip="" history="1" highlightClick="0" endSnd="0"/>
              </a:rPr>
              <a:t>http://franktian.github.io/Rubiks-Cube/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 u="sng">
                <a:solidFill>
                  <a:srgbClr val="FFFFFF"/>
                </a:solidFill>
                <a:hlinkClick r:id="rId3" invalidUrl="" action="" tgtFrame="" tooltip="" history="1" highlightClick="0" endSnd="0"/>
              </a:rPr>
              <a:t>https://play.google.com/store/apps/details?id=com.onecube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 u="sng">
                <a:solidFill>
                  <a:srgbClr val="FFFFFF"/>
                </a:solidFill>
                <a:hlinkClick r:id="rId4" invalidUrl="" action="" tgtFrame="" tooltip="" history="1" highlightClick="0" endSnd="0"/>
              </a:rPr>
              <a:t>yawen.tian@mail.utoronto.ca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Demo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onecube1.mp4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4034429" y="489296"/>
            <a:ext cx="4935942" cy="8775008"/>
          </a:xfrm>
          <a:prstGeom prst="rect">
            <a:avLst/>
          </a:prstGeom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necube2.mp4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4096225" y="599156"/>
            <a:ext cx="4812350" cy="8555288"/>
          </a:xfrm>
          <a:prstGeom prst="rect">
            <a:avLst/>
          </a:prstGeom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40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onecube3.mp4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4131216" y="661363"/>
            <a:ext cx="4742368" cy="8430874"/>
          </a:xfrm>
          <a:prstGeom prst="rect">
            <a:avLst/>
          </a:prstGeom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4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Core Functionalities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numCol="2" spcCol="55499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View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FFFFFF"/>
                </a:solidFill>
              </a:rPr>
              <a:t>Colors, Stroke</a:t>
            </a:r>
            <a:endParaRPr sz="19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FFFFFF"/>
                </a:solidFill>
              </a:rPr>
              <a:t>Touch event</a:t>
            </a:r>
            <a:endParaRPr sz="19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Row rotation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Change of View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Play Back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To Be Implemented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Timer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Logic to check solved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Randomizer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Rotation animation, (3D view)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Implementation</a:t>
            </a:r>
          </a:p>
        </p:txBody>
      </p:sp>
      <p:pic>
        <p:nvPicPr>
          <p:cNvPr id="51" name="cod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17947" y="2101850"/>
            <a:ext cx="6968906" cy="75300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Implementation</a:t>
            </a:r>
          </a:p>
        </p:txBody>
      </p:sp>
      <p:pic>
        <p:nvPicPr>
          <p:cNvPr id="54" name="cod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6969" y="2682607"/>
            <a:ext cx="10250862" cy="43883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